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56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2" r:id="rId14"/>
    <p:sldId id="269" r:id="rId15"/>
    <p:sldId id="271" r:id="rId16"/>
    <p:sldId id="270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A3E568-5809-481D-9875-C0A0BD94E102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1C0EF6-2E32-45BA-9035-75A63D660A26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Болезни растений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97250D4-AF9C-46AA-8E7A-C91943BAC82F}" type="parTrans" cxnId="{A35D5F82-EC36-460D-8835-966551F07681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67D7CAA4-6D9A-4AFF-8381-47D85DEAB60F}" type="sibTrans" cxnId="{A35D5F82-EC36-460D-8835-966551F07681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925F5B87-D4D0-4297-8F9E-53CE3808DADE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Грибные болезни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A16264D-83FD-4E38-BAF6-4A0A30004EB4}" type="parTrans" cxnId="{4AC743EE-C53E-4CA5-8473-0506E7518513}">
      <dgm:prSet custT="1"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ED263B89-8B19-43BF-8FBA-6B038251210C}" type="sibTrans" cxnId="{4AC743EE-C53E-4CA5-8473-0506E7518513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95B50383-67F3-4D33-B251-D69D304E8D42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Бактериальные болезни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004ADF1B-DEA0-4FDA-B5DF-D4DF6AE26202}" type="parTrans" cxnId="{B72C6B26-D13B-48DC-9788-8CBDC137DC83}">
      <dgm:prSet custT="1"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1220C909-A360-40EF-A854-7EA62C1D0F9F}" type="sibTrans" cxnId="{B72C6B26-D13B-48DC-9788-8CBDC137DC83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C194E03F-DFB6-44A6-A30E-64F2F80F30DD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Вирусные</a:t>
          </a:r>
          <a:r>
            <a:rPr lang="ru-RU" sz="1400" baseline="0" dirty="0" smtClean="0">
              <a:latin typeface="Times New Roman" pitchFamily="18" charset="0"/>
              <a:cs typeface="Times New Roman" pitchFamily="18" charset="0"/>
            </a:rPr>
            <a:t> болезни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A2B55C73-313F-4DE7-8812-8F9FC596E50C}" type="parTrans" cxnId="{6A40F314-1EB8-456B-A8CC-52F6E165CEA1}">
      <dgm:prSet custT="1"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9F560794-BB4A-4545-A6B9-E995F5EFA122}" type="sibTrans" cxnId="{6A40F314-1EB8-456B-A8CC-52F6E165CEA1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757A9B2C-5990-4528-A2B3-84DEC2900F5C}" type="pres">
      <dgm:prSet presAssocID="{60A3E568-5809-481D-9875-C0A0BD94E10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F559A6-012B-40BE-8A86-B3422314A2B0}" type="pres">
      <dgm:prSet presAssocID="{311C0EF6-2E32-45BA-9035-75A63D660A26}" presName="root1" presStyleCnt="0"/>
      <dgm:spPr/>
    </dgm:pt>
    <dgm:pt modelId="{47872760-D0C9-43AA-9EDA-34AE881E48DF}" type="pres">
      <dgm:prSet presAssocID="{311C0EF6-2E32-45BA-9035-75A63D660A2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98E1F0-27F6-43F6-9921-46E0B1F5F9D2}" type="pres">
      <dgm:prSet presAssocID="{311C0EF6-2E32-45BA-9035-75A63D660A26}" presName="level2hierChild" presStyleCnt="0"/>
      <dgm:spPr/>
    </dgm:pt>
    <dgm:pt modelId="{BA02B8F9-B2F5-4843-9FD5-4625AE799725}" type="pres">
      <dgm:prSet presAssocID="{9A16264D-83FD-4E38-BAF6-4A0A30004EB4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C3818356-480B-4604-B1A5-B937239403D2}" type="pres">
      <dgm:prSet presAssocID="{9A16264D-83FD-4E38-BAF6-4A0A30004EB4}" presName="connTx" presStyleLbl="parChTrans1D2" presStyleIdx="0" presStyleCnt="3"/>
      <dgm:spPr/>
      <dgm:t>
        <a:bodyPr/>
        <a:lstStyle/>
        <a:p>
          <a:endParaRPr lang="ru-RU"/>
        </a:p>
      </dgm:t>
    </dgm:pt>
    <dgm:pt modelId="{928A1F1E-92D9-4D53-8066-693021D58E5A}" type="pres">
      <dgm:prSet presAssocID="{925F5B87-D4D0-4297-8F9E-53CE3808DADE}" presName="root2" presStyleCnt="0"/>
      <dgm:spPr/>
    </dgm:pt>
    <dgm:pt modelId="{473B099A-B3BB-42E1-B8B4-7532EFF6A085}" type="pres">
      <dgm:prSet presAssocID="{925F5B87-D4D0-4297-8F9E-53CE3808DADE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063F00D-7D76-4C50-9D5C-75056405DAC2}" type="pres">
      <dgm:prSet presAssocID="{925F5B87-D4D0-4297-8F9E-53CE3808DADE}" presName="level3hierChild" presStyleCnt="0"/>
      <dgm:spPr/>
    </dgm:pt>
    <dgm:pt modelId="{66D87C25-92C1-4B73-BAD9-449B7720C625}" type="pres">
      <dgm:prSet presAssocID="{004ADF1B-DEA0-4FDA-B5DF-D4DF6AE26202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DC94A5AA-ECB5-4662-81A8-F48CF21558DE}" type="pres">
      <dgm:prSet presAssocID="{004ADF1B-DEA0-4FDA-B5DF-D4DF6AE26202}" presName="connTx" presStyleLbl="parChTrans1D2" presStyleIdx="1" presStyleCnt="3"/>
      <dgm:spPr/>
      <dgm:t>
        <a:bodyPr/>
        <a:lstStyle/>
        <a:p>
          <a:endParaRPr lang="ru-RU"/>
        </a:p>
      </dgm:t>
    </dgm:pt>
    <dgm:pt modelId="{0AF17F0C-7DBC-4369-A025-3FA28607FD52}" type="pres">
      <dgm:prSet presAssocID="{95B50383-67F3-4D33-B251-D69D304E8D42}" presName="root2" presStyleCnt="0"/>
      <dgm:spPr/>
    </dgm:pt>
    <dgm:pt modelId="{5233F98B-2AFD-4B91-94CF-D953702B2595}" type="pres">
      <dgm:prSet presAssocID="{95B50383-67F3-4D33-B251-D69D304E8D42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CE867A-E2FD-4A61-9EC7-4046CDF2B6B7}" type="pres">
      <dgm:prSet presAssocID="{95B50383-67F3-4D33-B251-D69D304E8D42}" presName="level3hierChild" presStyleCnt="0"/>
      <dgm:spPr/>
    </dgm:pt>
    <dgm:pt modelId="{1732D876-1A15-42A9-9F4B-5C8C13DF7ACB}" type="pres">
      <dgm:prSet presAssocID="{A2B55C73-313F-4DE7-8812-8F9FC596E50C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CA023CFB-BA1A-4FDE-BFFE-82293902BC02}" type="pres">
      <dgm:prSet presAssocID="{A2B55C73-313F-4DE7-8812-8F9FC596E50C}" presName="connTx" presStyleLbl="parChTrans1D2" presStyleIdx="2" presStyleCnt="3"/>
      <dgm:spPr/>
      <dgm:t>
        <a:bodyPr/>
        <a:lstStyle/>
        <a:p>
          <a:endParaRPr lang="ru-RU"/>
        </a:p>
      </dgm:t>
    </dgm:pt>
    <dgm:pt modelId="{686C9930-FFEE-44ED-AB56-C0DC6992ACFD}" type="pres">
      <dgm:prSet presAssocID="{C194E03F-DFB6-44A6-A30E-64F2F80F30DD}" presName="root2" presStyleCnt="0"/>
      <dgm:spPr/>
    </dgm:pt>
    <dgm:pt modelId="{F1EEDBB9-4714-41C7-84DF-4992B665493A}" type="pres">
      <dgm:prSet presAssocID="{C194E03F-DFB6-44A6-A30E-64F2F80F30DD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CB09C6F-2556-4DB2-8D72-1EA1E824B022}" type="pres">
      <dgm:prSet presAssocID="{C194E03F-DFB6-44A6-A30E-64F2F80F30DD}" presName="level3hierChild" presStyleCnt="0"/>
      <dgm:spPr/>
    </dgm:pt>
  </dgm:ptLst>
  <dgm:cxnLst>
    <dgm:cxn modelId="{6647A0F6-8D7C-4AFB-8DF8-B31BF94CEF55}" type="presOf" srcId="{311C0EF6-2E32-45BA-9035-75A63D660A26}" destId="{47872760-D0C9-43AA-9EDA-34AE881E48DF}" srcOrd="0" destOrd="0" presId="urn:microsoft.com/office/officeart/2005/8/layout/hierarchy2"/>
    <dgm:cxn modelId="{5D0DA386-385B-479C-B6C1-8183D7DFD730}" type="presOf" srcId="{925F5B87-D4D0-4297-8F9E-53CE3808DADE}" destId="{473B099A-B3BB-42E1-B8B4-7532EFF6A085}" srcOrd="0" destOrd="0" presId="urn:microsoft.com/office/officeart/2005/8/layout/hierarchy2"/>
    <dgm:cxn modelId="{CD6B9242-62E7-48BF-90D5-8D0FCDDE17B1}" type="presOf" srcId="{A2B55C73-313F-4DE7-8812-8F9FC596E50C}" destId="{CA023CFB-BA1A-4FDE-BFFE-82293902BC02}" srcOrd="1" destOrd="0" presId="urn:microsoft.com/office/officeart/2005/8/layout/hierarchy2"/>
    <dgm:cxn modelId="{6A40F314-1EB8-456B-A8CC-52F6E165CEA1}" srcId="{311C0EF6-2E32-45BA-9035-75A63D660A26}" destId="{C194E03F-DFB6-44A6-A30E-64F2F80F30DD}" srcOrd="2" destOrd="0" parTransId="{A2B55C73-313F-4DE7-8812-8F9FC596E50C}" sibTransId="{9F560794-BB4A-4545-A6B9-E995F5EFA122}"/>
    <dgm:cxn modelId="{AC2DBA55-0A50-43FD-859C-50FBC5DE31CB}" type="presOf" srcId="{004ADF1B-DEA0-4FDA-B5DF-D4DF6AE26202}" destId="{DC94A5AA-ECB5-4662-81A8-F48CF21558DE}" srcOrd="1" destOrd="0" presId="urn:microsoft.com/office/officeart/2005/8/layout/hierarchy2"/>
    <dgm:cxn modelId="{DC7F3CA8-EDA7-4E3D-BEAB-3E4264778823}" type="presOf" srcId="{9A16264D-83FD-4E38-BAF6-4A0A30004EB4}" destId="{C3818356-480B-4604-B1A5-B937239403D2}" srcOrd="1" destOrd="0" presId="urn:microsoft.com/office/officeart/2005/8/layout/hierarchy2"/>
    <dgm:cxn modelId="{4AC743EE-C53E-4CA5-8473-0506E7518513}" srcId="{311C0EF6-2E32-45BA-9035-75A63D660A26}" destId="{925F5B87-D4D0-4297-8F9E-53CE3808DADE}" srcOrd="0" destOrd="0" parTransId="{9A16264D-83FD-4E38-BAF6-4A0A30004EB4}" sibTransId="{ED263B89-8B19-43BF-8FBA-6B038251210C}"/>
    <dgm:cxn modelId="{15BA165C-8B66-4996-93FB-C074294ADCF5}" type="presOf" srcId="{004ADF1B-DEA0-4FDA-B5DF-D4DF6AE26202}" destId="{66D87C25-92C1-4B73-BAD9-449B7720C625}" srcOrd="0" destOrd="0" presId="urn:microsoft.com/office/officeart/2005/8/layout/hierarchy2"/>
    <dgm:cxn modelId="{27A549AC-8135-4B4D-A464-295615EC4009}" type="presOf" srcId="{95B50383-67F3-4D33-B251-D69D304E8D42}" destId="{5233F98B-2AFD-4B91-94CF-D953702B2595}" srcOrd="0" destOrd="0" presId="urn:microsoft.com/office/officeart/2005/8/layout/hierarchy2"/>
    <dgm:cxn modelId="{18E9BDA0-B775-4DEE-A655-005CB0BAE674}" type="presOf" srcId="{A2B55C73-313F-4DE7-8812-8F9FC596E50C}" destId="{1732D876-1A15-42A9-9F4B-5C8C13DF7ACB}" srcOrd="0" destOrd="0" presId="urn:microsoft.com/office/officeart/2005/8/layout/hierarchy2"/>
    <dgm:cxn modelId="{A93E1019-975E-4958-B912-DF8540504726}" type="presOf" srcId="{C194E03F-DFB6-44A6-A30E-64F2F80F30DD}" destId="{F1EEDBB9-4714-41C7-84DF-4992B665493A}" srcOrd="0" destOrd="0" presId="urn:microsoft.com/office/officeart/2005/8/layout/hierarchy2"/>
    <dgm:cxn modelId="{B72C6B26-D13B-48DC-9788-8CBDC137DC83}" srcId="{311C0EF6-2E32-45BA-9035-75A63D660A26}" destId="{95B50383-67F3-4D33-B251-D69D304E8D42}" srcOrd="1" destOrd="0" parTransId="{004ADF1B-DEA0-4FDA-B5DF-D4DF6AE26202}" sibTransId="{1220C909-A360-40EF-A854-7EA62C1D0F9F}"/>
    <dgm:cxn modelId="{A35D5F82-EC36-460D-8835-966551F07681}" srcId="{60A3E568-5809-481D-9875-C0A0BD94E102}" destId="{311C0EF6-2E32-45BA-9035-75A63D660A26}" srcOrd="0" destOrd="0" parTransId="{997250D4-AF9C-46AA-8E7A-C91943BAC82F}" sibTransId="{67D7CAA4-6D9A-4AFF-8381-47D85DEAB60F}"/>
    <dgm:cxn modelId="{D6A4584B-8FBC-40BC-AA6E-735ED40EB34B}" type="presOf" srcId="{9A16264D-83FD-4E38-BAF6-4A0A30004EB4}" destId="{BA02B8F9-B2F5-4843-9FD5-4625AE799725}" srcOrd="0" destOrd="0" presId="urn:microsoft.com/office/officeart/2005/8/layout/hierarchy2"/>
    <dgm:cxn modelId="{BB982812-2A2E-4945-B21B-052656BC0A80}" type="presOf" srcId="{60A3E568-5809-481D-9875-C0A0BD94E102}" destId="{757A9B2C-5990-4528-A2B3-84DEC2900F5C}" srcOrd="0" destOrd="0" presId="urn:microsoft.com/office/officeart/2005/8/layout/hierarchy2"/>
    <dgm:cxn modelId="{9DEC3648-A790-40F6-B20E-8472F4570B53}" type="presParOf" srcId="{757A9B2C-5990-4528-A2B3-84DEC2900F5C}" destId="{88F559A6-012B-40BE-8A86-B3422314A2B0}" srcOrd="0" destOrd="0" presId="urn:microsoft.com/office/officeart/2005/8/layout/hierarchy2"/>
    <dgm:cxn modelId="{B8BE6C38-A550-4EE4-B024-7D3388DD9B46}" type="presParOf" srcId="{88F559A6-012B-40BE-8A86-B3422314A2B0}" destId="{47872760-D0C9-43AA-9EDA-34AE881E48DF}" srcOrd="0" destOrd="0" presId="urn:microsoft.com/office/officeart/2005/8/layout/hierarchy2"/>
    <dgm:cxn modelId="{6A6BCD75-0DB7-473D-8D8F-0E115207CAD0}" type="presParOf" srcId="{88F559A6-012B-40BE-8A86-B3422314A2B0}" destId="{3F98E1F0-27F6-43F6-9921-46E0B1F5F9D2}" srcOrd="1" destOrd="0" presId="urn:microsoft.com/office/officeart/2005/8/layout/hierarchy2"/>
    <dgm:cxn modelId="{680F4BC3-49D0-4772-A1F8-60892334E100}" type="presParOf" srcId="{3F98E1F0-27F6-43F6-9921-46E0B1F5F9D2}" destId="{BA02B8F9-B2F5-4843-9FD5-4625AE799725}" srcOrd="0" destOrd="0" presId="urn:microsoft.com/office/officeart/2005/8/layout/hierarchy2"/>
    <dgm:cxn modelId="{2504D9DB-C526-4A85-9D2D-F1D055F83577}" type="presParOf" srcId="{BA02B8F9-B2F5-4843-9FD5-4625AE799725}" destId="{C3818356-480B-4604-B1A5-B937239403D2}" srcOrd="0" destOrd="0" presId="urn:microsoft.com/office/officeart/2005/8/layout/hierarchy2"/>
    <dgm:cxn modelId="{FB250439-D4D6-48EB-A1B7-1AD207FFC5DB}" type="presParOf" srcId="{3F98E1F0-27F6-43F6-9921-46E0B1F5F9D2}" destId="{928A1F1E-92D9-4D53-8066-693021D58E5A}" srcOrd="1" destOrd="0" presId="urn:microsoft.com/office/officeart/2005/8/layout/hierarchy2"/>
    <dgm:cxn modelId="{0A94BA2F-AF95-407E-8190-3114BC6708E2}" type="presParOf" srcId="{928A1F1E-92D9-4D53-8066-693021D58E5A}" destId="{473B099A-B3BB-42E1-B8B4-7532EFF6A085}" srcOrd="0" destOrd="0" presId="urn:microsoft.com/office/officeart/2005/8/layout/hierarchy2"/>
    <dgm:cxn modelId="{42BEF391-A350-4DC2-A67F-8FFE97F23553}" type="presParOf" srcId="{928A1F1E-92D9-4D53-8066-693021D58E5A}" destId="{5063F00D-7D76-4C50-9D5C-75056405DAC2}" srcOrd="1" destOrd="0" presId="urn:microsoft.com/office/officeart/2005/8/layout/hierarchy2"/>
    <dgm:cxn modelId="{00F801D0-DE07-41E3-9E6C-44B92D3C656E}" type="presParOf" srcId="{3F98E1F0-27F6-43F6-9921-46E0B1F5F9D2}" destId="{66D87C25-92C1-4B73-BAD9-449B7720C625}" srcOrd="2" destOrd="0" presId="urn:microsoft.com/office/officeart/2005/8/layout/hierarchy2"/>
    <dgm:cxn modelId="{E6D71C8F-81D1-41DB-B96D-ED4EB86B0336}" type="presParOf" srcId="{66D87C25-92C1-4B73-BAD9-449B7720C625}" destId="{DC94A5AA-ECB5-4662-81A8-F48CF21558DE}" srcOrd="0" destOrd="0" presId="urn:microsoft.com/office/officeart/2005/8/layout/hierarchy2"/>
    <dgm:cxn modelId="{7220CFDF-2DD6-4FAB-8DFB-256DAF0EE45F}" type="presParOf" srcId="{3F98E1F0-27F6-43F6-9921-46E0B1F5F9D2}" destId="{0AF17F0C-7DBC-4369-A025-3FA28607FD52}" srcOrd="3" destOrd="0" presId="urn:microsoft.com/office/officeart/2005/8/layout/hierarchy2"/>
    <dgm:cxn modelId="{9F03599A-DC2B-4F41-8623-B6BB79D55910}" type="presParOf" srcId="{0AF17F0C-7DBC-4369-A025-3FA28607FD52}" destId="{5233F98B-2AFD-4B91-94CF-D953702B2595}" srcOrd="0" destOrd="0" presId="urn:microsoft.com/office/officeart/2005/8/layout/hierarchy2"/>
    <dgm:cxn modelId="{733DE078-6B3F-461D-B840-08B26F8EA0B2}" type="presParOf" srcId="{0AF17F0C-7DBC-4369-A025-3FA28607FD52}" destId="{1BCE867A-E2FD-4A61-9EC7-4046CDF2B6B7}" srcOrd="1" destOrd="0" presId="urn:microsoft.com/office/officeart/2005/8/layout/hierarchy2"/>
    <dgm:cxn modelId="{90A57D0B-26DA-473E-AA6C-A2B9CAE23FF7}" type="presParOf" srcId="{3F98E1F0-27F6-43F6-9921-46E0B1F5F9D2}" destId="{1732D876-1A15-42A9-9F4B-5C8C13DF7ACB}" srcOrd="4" destOrd="0" presId="urn:microsoft.com/office/officeart/2005/8/layout/hierarchy2"/>
    <dgm:cxn modelId="{BF8DC00F-89D9-4ACC-B0E8-8DAF8F877338}" type="presParOf" srcId="{1732D876-1A15-42A9-9F4B-5C8C13DF7ACB}" destId="{CA023CFB-BA1A-4FDE-BFFE-82293902BC02}" srcOrd="0" destOrd="0" presId="urn:microsoft.com/office/officeart/2005/8/layout/hierarchy2"/>
    <dgm:cxn modelId="{7CECFDD0-52CF-4016-9986-8B4E71C994B0}" type="presParOf" srcId="{3F98E1F0-27F6-43F6-9921-46E0B1F5F9D2}" destId="{686C9930-FFEE-44ED-AB56-C0DC6992ACFD}" srcOrd="5" destOrd="0" presId="urn:microsoft.com/office/officeart/2005/8/layout/hierarchy2"/>
    <dgm:cxn modelId="{26400601-9F27-4401-83D3-3D9B77944A79}" type="presParOf" srcId="{686C9930-FFEE-44ED-AB56-C0DC6992ACFD}" destId="{F1EEDBB9-4714-41C7-84DF-4992B665493A}" srcOrd="0" destOrd="0" presId="urn:microsoft.com/office/officeart/2005/8/layout/hierarchy2"/>
    <dgm:cxn modelId="{4DC8DE48-A588-43F7-9624-4D28199058B0}" type="presParOf" srcId="{686C9930-FFEE-44ED-AB56-C0DC6992ACFD}" destId="{4CB09C6F-2556-4DB2-8D72-1EA1E824B022}" srcOrd="1" destOrd="0" presId="urn:microsoft.com/office/officeart/2005/8/layout/hierarchy2"/>
  </dgm:cxnLst>
  <dgm:bg>
    <a:solidFill>
      <a:schemeClr val="accent3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0A3E568-5809-481D-9875-C0A0BD94E102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11C0EF6-2E32-45BA-9035-75A63D660A26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Вредители растений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97250D4-AF9C-46AA-8E7A-C91943BAC82F}" type="parTrans" cxnId="{A35D5F82-EC36-460D-8835-966551F07681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67D7CAA4-6D9A-4AFF-8381-47D85DEAB60F}" type="sibTrans" cxnId="{A35D5F82-EC36-460D-8835-966551F07681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925F5B87-D4D0-4297-8F9E-53CE3808DADE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Основные вредители 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A16264D-83FD-4E38-BAF6-4A0A30004EB4}" type="parTrans" cxnId="{4AC743EE-C53E-4CA5-8473-0506E7518513}">
      <dgm:prSet custT="1"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ED263B89-8B19-43BF-8FBA-6B038251210C}" type="sibTrans" cxnId="{4AC743EE-C53E-4CA5-8473-0506E7518513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C194E03F-DFB6-44A6-A30E-64F2F80F30DD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Специализированные вредители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A2B55C73-313F-4DE7-8812-8F9FC596E50C}" type="parTrans" cxnId="{6A40F314-1EB8-456B-A8CC-52F6E165CEA1}">
      <dgm:prSet custT="1"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9F560794-BB4A-4545-A6B9-E995F5EFA122}" type="sibTrans" cxnId="{6A40F314-1EB8-456B-A8CC-52F6E165CEA1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95B50383-67F3-4D33-B251-D69D304E8D42}">
      <dgm:prSet phldrT="[Текст]" custT="1"/>
      <dgm:spPr/>
      <dgm:t>
        <a:bodyPr/>
        <a:lstStyle/>
        <a:p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Многоядные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вредители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1220C909-A360-40EF-A854-7EA62C1D0F9F}" type="sibTrans" cxnId="{B72C6B26-D13B-48DC-9788-8CBDC137DC83}">
      <dgm:prSet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004ADF1B-DEA0-4FDA-B5DF-D4DF6AE26202}" type="parTrans" cxnId="{B72C6B26-D13B-48DC-9788-8CBDC137DC83}">
      <dgm:prSet custT="1"/>
      <dgm:spPr/>
      <dgm:t>
        <a:bodyPr/>
        <a:lstStyle/>
        <a:p>
          <a:endParaRPr lang="ru-RU" sz="1400">
            <a:latin typeface="Times New Roman" pitchFamily="18" charset="0"/>
            <a:cs typeface="Times New Roman" pitchFamily="18" charset="0"/>
          </a:endParaRPr>
        </a:p>
      </dgm:t>
    </dgm:pt>
    <dgm:pt modelId="{757A9B2C-5990-4528-A2B3-84DEC2900F5C}" type="pres">
      <dgm:prSet presAssocID="{60A3E568-5809-481D-9875-C0A0BD94E102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F559A6-012B-40BE-8A86-B3422314A2B0}" type="pres">
      <dgm:prSet presAssocID="{311C0EF6-2E32-45BA-9035-75A63D660A26}" presName="root1" presStyleCnt="0"/>
      <dgm:spPr/>
    </dgm:pt>
    <dgm:pt modelId="{47872760-D0C9-43AA-9EDA-34AE881E48DF}" type="pres">
      <dgm:prSet presAssocID="{311C0EF6-2E32-45BA-9035-75A63D660A26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98E1F0-27F6-43F6-9921-46E0B1F5F9D2}" type="pres">
      <dgm:prSet presAssocID="{311C0EF6-2E32-45BA-9035-75A63D660A26}" presName="level2hierChild" presStyleCnt="0"/>
      <dgm:spPr/>
    </dgm:pt>
    <dgm:pt modelId="{BA02B8F9-B2F5-4843-9FD5-4625AE799725}" type="pres">
      <dgm:prSet presAssocID="{9A16264D-83FD-4E38-BAF6-4A0A30004EB4}" presName="conn2-1" presStyleLbl="parChTrans1D2" presStyleIdx="0" presStyleCnt="3"/>
      <dgm:spPr/>
      <dgm:t>
        <a:bodyPr/>
        <a:lstStyle/>
        <a:p>
          <a:endParaRPr lang="ru-RU"/>
        </a:p>
      </dgm:t>
    </dgm:pt>
    <dgm:pt modelId="{C3818356-480B-4604-B1A5-B937239403D2}" type="pres">
      <dgm:prSet presAssocID="{9A16264D-83FD-4E38-BAF6-4A0A30004EB4}" presName="connTx" presStyleLbl="parChTrans1D2" presStyleIdx="0" presStyleCnt="3"/>
      <dgm:spPr/>
      <dgm:t>
        <a:bodyPr/>
        <a:lstStyle/>
        <a:p>
          <a:endParaRPr lang="ru-RU"/>
        </a:p>
      </dgm:t>
    </dgm:pt>
    <dgm:pt modelId="{928A1F1E-92D9-4D53-8066-693021D58E5A}" type="pres">
      <dgm:prSet presAssocID="{925F5B87-D4D0-4297-8F9E-53CE3808DADE}" presName="root2" presStyleCnt="0"/>
      <dgm:spPr/>
    </dgm:pt>
    <dgm:pt modelId="{473B099A-B3BB-42E1-B8B4-7532EFF6A085}" type="pres">
      <dgm:prSet presAssocID="{925F5B87-D4D0-4297-8F9E-53CE3808DADE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063F00D-7D76-4C50-9D5C-75056405DAC2}" type="pres">
      <dgm:prSet presAssocID="{925F5B87-D4D0-4297-8F9E-53CE3808DADE}" presName="level3hierChild" presStyleCnt="0"/>
      <dgm:spPr/>
    </dgm:pt>
    <dgm:pt modelId="{66D87C25-92C1-4B73-BAD9-449B7720C625}" type="pres">
      <dgm:prSet presAssocID="{004ADF1B-DEA0-4FDA-B5DF-D4DF6AE26202}" presName="conn2-1" presStyleLbl="parChTrans1D2" presStyleIdx="1" presStyleCnt="3"/>
      <dgm:spPr/>
      <dgm:t>
        <a:bodyPr/>
        <a:lstStyle/>
        <a:p>
          <a:endParaRPr lang="ru-RU"/>
        </a:p>
      </dgm:t>
    </dgm:pt>
    <dgm:pt modelId="{DC94A5AA-ECB5-4662-81A8-F48CF21558DE}" type="pres">
      <dgm:prSet presAssocID="{004ADF1B-DEA0-4FDA-B5DF-D4DF6AE26202}" presName="connTx" presStyleLbl="parChTrans1D2" presStyleIdx="1" presStyleCnt="3"/>
      <dgm:spPr/>
      <dgm:t>
        <a:bodyPr/>
        <a:lstStyle/>
        <a:p>
          <a:endParaRPr lang="ru-RU"/>
        </a:p>
      </dgm:t>
    </dgm:pt>
    <dgm:pt modelId="{0AF17F0C-7DBC-4369-A025-3FA28607FD52}" type="pres">
      <dgm:prSet presAssocID="{95B50383-67F3-4D33-B251-D69D304E8D42}" presName="root2" presStyleCnt="0"/>
      <dgm:spPr/>
    </dgm:pt>
    <dgm:pt modelId="{5233F98B-2AFD-4B91-94CF-D953702B2595}" type="pres">
      <dgm:prSet presAssocID="{95B50383-67F3-4D33-B251-D69D304E8D42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CE867A-E2FD-4A61-9EC7-4046CDF2B6B7}" type="pres">
      <dgm:prSet presAssocID="{95B50383-67F3-4D33-B251-D69D304E8D42}" presName="level3hierChild" presStyleCnt="0"/>
      <dgm:spPr/>
    </dgm:pt>
    <dgm:pt modelId="{1732D876-1A15-42A9-9F4B-5C8C13DF7ACB}" type="pres">
      <dgm:prSet presAssocID="{A2B55C73-313F-4DE7-8812-8F9FC596E50C}" presName="conn2-1" presStyleLbl="parChTrans1D2" presStyleIdx="2" presStyleCnt="3"/>
      <dgm:spPr/>
      <dgm:t>
        <a:bodyPr/>
        <a:lstStyle/>
        <a:p>
          <a:endParaRPr lang="ru-RU"/>
        </a:p>
      </dgm:t>
    </dgm:pt>
    <dgm:pt modelId="{CA023CFB-BA1A-4FDE-BFFE-82293902BC02}" type="pres">
      <dgm:prSet presAssocID="{A2B55C73-313F-4DE7-8812-8F9FC596E50C}" presName="connTx" presStyleLbl="parChTrans1D2" presStyleIdx="2" presStyleCnt="3"/>
      <dgm:spPr/>
      <dgm:t>
        <a:bodyPr/>
        <a:lstStyle/>
        <a:p>
          <a:endParaRPr lang="ru-RU"/>
        </a:p>
      </dgm:t>
    </dgm:pt>
    <dgm:pt modelId="{686C9930-FFEE-44ED-AB56-C0DC6992ACFD}" type="pres">
      <dgm:prSet presAssocID="{C194E03F-DFB6-44A6-A30E-64F2F80F30DD}" presName="root2" presStyleCnt="0"/>
      <dgm:spPr/>
    </dgm:pt>
    <dgm:pt modelId="{F1EEDBB9-4714-41C7-84DF-4992B665493A}" type="pres">
      <dgm:prSet presAssocID="{C194E03F-DFB6-44A6-A30E-64F2F80F30DD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CB09C6F-2556-4DB2-8D72-1EA1E824B022}" type="pres">
      <dgm:prSet presAssocID="{C194E03F-DFB6-44A6-A30E-64F2F80F30DD}" presName="level3hierChild" presStyleCnt="0"/>
      <dgm:spPr/>
    </dgm:pt>
  </dgm:ptLst>
  <dgm:cxnLst>
    <dgm:cxn modelId="{5FA20DBF-6C0C-48CD-B255-22B2DE696A27}" type="presOf" srcId="{9A16264D-83FD-4E38-BAF6-4A0A30004EB4}" destId="{C3818356-480B-4604-B1A5-B937239403D2}" srcOrd="1" destOrd="0" presId="urn:microsoft.com/office/officeart/2005/8/layout/hierarchy2"/>
    <dgm:cxn modelId="{B6793A21-CAFC-4D96-B977-7BAFBF857DEF}" type="presOf" srcId="{A2B55C73-313F-4DE7-8812-8F9FC596E50C}" destId="{1732D876-1A15-42A9-9F4B-5C8C13DF7ACB}" srcOrd="0" destOrd="0" presId="urn:microsoft.com/office/officeart/2005/8/layout/hierarchy2"/>
    <dgm:cxn modelId="{6A40F314-1EB8-456B-A8CC-52F6E165CEA1}" srcId="{311C0EF6-2E32-45BA-9035-75A63D660A26}" destId="{C194E03F-DFB6-44A6-A30E-64F2F80F30DD}" srcOrd="2" destOrd="0" parTransId="{A2B55C73-313F-4DE7-8812-8F9FC596E50C}" sibTransId="{9F560794-BB4A-4545-A6B9-E995F5EFA122}"/>
    <dgm:cxn modelId="{6025FABC-897B-4EEA-835D-3F75B3A6529E}" type="presOf" srcId="{9A16264D-83FD-4E38-BAF6-4A0A30004EB4}" destId="{BA02B8F9-B2F5-4843-9FD5-4625AE799725}" srcOrd="0" destOrd="0" presId="urn:microsoft.com/office/officeart/2005/8/layout/hierarchy2"/>
    <dgm:cxn modelId="{4AC743EE-C53E-4CA5-8473-0506E7518513}" srcId="{311C0EF6-2E32-45BA-9035-75A63D660A26}" destId="{925F5B87-D4D0-4297-8F9E-53CE3808DADE}" srcOrd="0" destOrd="0" parTransId="{9A16264D-83FD-4E38-BAF6-4A0A30004EB4}" sibTransId="{ED263B89-8B19-43BF-8FBA-6B038251210C}"/>
    <dgm:cxn modelId="{798FA6A6-7696-4BAB-97D5-11FCA5F0DFFA}" type="presOf" srcId="{95B50383-67F3-4D33-B251-D69D304E8D42}" destId="{5233F98B-2AFD-4B91-94CF-D953702B2595}" srcOrd="0" destOrd="0" presId="urn:microsoft.com/office/officeart/2005/8/layout/hierarchy2"/>
    <dgm:cxn modelId="{27B1E2B9-AE80-4098-AEE0-90A54F31B63A}" type="presOf" srcId="{60A3E568-5809-481D-9875-C0A0BD94E102}" destId="{757A9B2C-5990-4528-A2B3-84DEC2900F5C}" srcOrd="0" destOrd="0" presId="urn:microsoft.com/office/officeart/2005/8/layout/hierarchy2"/>
    <dgm:cxn modelId="{25C19EF3-6D28-408C-9ED6-8FC7E7ECC401}" type="presOf" srcId="{A2B55C73-313F-4DE7-8812-8F9FC596E50C}" destId="{CA023CFB-BA1A-4FDE-BFFE-82293902BC02}" srcOrd="1" destOrd="0" presId="urn:microsoft.com/office/officeart/2005/8/layout/hierarchy2"/>
    <dgm:cxn modelId="{96C44C93-31CF-4901-A6CB-DCD5B6B07563}" type="presOf" srcId="{004ADF1B-DEA0-4FDA-B5DF-D4DF6AE26202}" destId="{DC94A5AA-ECB5-4662-81A8-F48CF21558DE}" srcOrd="1" destOrd="0" presId="urn:microsoft.com/office/officeart/2005/8/layout/hierarchy2"/>
    <dgm:cxn modelId="{B72C6B26-D13B-48DC-9788-8CBDC137DC83}" srcId="{311C0EF6-2E32-45BA-9035-75A63D660A26}" destId="{95B50383-67F3-4D33-B251-D69D304E8D42}" srcOrd="1" destOrd="0" parTransId="{004ADF1B-DEA0-4FDA-B5DF-D4DF6AE26202}" sibTransId="{1220C909-A360-40EF-A854-7EA62C1D0F9F}"/>
    <dgm:cxn modelId="{A35D5F82-EC36-460D-8835-966551F07681}" srcId="{60A3E568-5809-481D-9875-C0A0BD94E102}" destId="{311C0EF6-2E32-45BA-9035-75A63D660A26}" srcOrd="0" destOrd="0" parTransId="{997250D4-AF9C-46AA-8E7A-C91943BAC82F}" sibTransId="{67D7CAA4-6D9A-4AFF-8381-47D85DEAB60F}"/>
    <dgm:cxn modelId="{CCBDB1F9-E84B-4B5F-87F8-BF10B7343503}" type="presOf" srcId="{311C0EF6-2E32-45BA-9035-75A63D660A26}" destId="{47872760-D0C9-43AA-9EDA-34AE881E48DF}" srcOrd="0" destOrd="0" presId="urn:microsoft.com/office/officeart/2005/8/layout/hierarchy2"/>
    <dgm:cxn modelId="{03650D82-E4C1-4FF4-A275-221B840EEADD}" type="presOf" srcId="{004ADF1B-DEA0-4FDA-B5DF-D4DF6AE26202}" destId="{66D87C25-92C1-4B73-BAD9-449B7720C625}" srcOrd="0" destOrd="0" presId="urn:microsoft.com/office/officeart/2005/8/layout/hierarchy2"/>
    <dgm:cxn modelId="{DBAB22D0-42F7-4D43-BB30-87EC494B3FB4}" type="presOf" srcId="{925F5B87-D4D0-4297-8F9E-53CE3808DADE}" destId="{473B099A-B3BB-42E1-B8B4-7532EFF6A085}" srcOrd="0" destOrd="0" presId="urn:microsoft.com/office/officeart/2005/8/layout/hierarchy2"/>
    <dgm:cxn modelId="{B419275A-E9F0-4F14-836F-344F8DCE137F}" type="presOf" srcId="{C194E03F-DFB6-44A6-A30E-64F2F80F30DD}" destId="{F1EEDBB9-4714-41C7-84DF-4992B665493A}" srcOrd="0" destOrd="0" presId="urn:microsoft.com/office/officeart/2005/8/layout/hierarchy2"/>
    <dgm:cxn modelId="{B5600F21-EF7E-4F38-8349-1C0C0CC68BE9}" type="presParOf" srcId="{757A9B2C-5990-4528-A2B3-84DEC2900F5C}" destId="{88F559A6-012B-40BE-8A86-B3422314A2B0}" srcOrd="0" destOrd="0" presId="urn:microsoft.com/office/officeart/2005/8/layout/hierarchy2"/>
    <dgm:cxn modelId="{B814CE5C-9493-4D8A-82AD-1E64D21BC2AF}" type="presParOf" srcId="{88F559A6-012B-40BE-8A86-B3422314A2B0}" destId="{47872760-D0C9-43AA-9EDA-34AE881E48DF}" srcOrd="0" destOrd="0" presId="urn:microsoft.com/office/officeart/2005/8/layout/hierarchy2"/>
    <dgm:cxn modelId="{B183416A-9B36-443B-BBA7-7841BA00F6E6}" type="presParOf" srcId="{88F559A6-012B-40BE-8A86-B3422314A2B0}" destId="{3F98E1F0-27F6-43F6-9921-46E0B1F5F9D2}" srcOrd="1" destOrd="0" presId="urn:microsoft.com/office/officeart/2005/8/layout/hierarchy2"/>
    <dgm:cxn modelId="{2ED6BC9A-C7AB-426F-9DF4-BF25708E03DB}" type="presParOf" srcId="{3F98E1F0-27F6-43F6-9921-46E0B1F5F9D2}" destId="{BA02B8F9-B2F5-4843-9FD5-4625AE799725}" srcOrd="0" destOrd="0" presId="urn:microsoft.com/office/officeart/2005/8/layout/hierarchy2"/>
    <dgm:cxn modelId="{A39EA787-F096-4E28-ADAD-0CC752051AC7}" type="presParOf" srcId="{BA02B8F9-B2F5-4843-9FD5-4625AE799725}" destId="{C3818356-480B-4604-B1A5-B937239403D2}" srcOrd="0" destOrd="0" presId="urn:microsoft.com/office/officeart/2005/8/layout/hierarchy2"/>
    <dgm:cxn modelId="{3604EB40-64D4-4544-B62C-E6A8F7B20437}" type="presParOf" srcId="{3F98E1F0-27F6-43F6-9921-46E0B1F5F9D2}" destId="{928A1F1E-92D9-4D53-8066-693021D58E5A}" srcOrd="1" destOrd="0" presId="urn:microsoft.com/office/officeart/2005/8/layout/hierarchy2"/>
    <dgm:cxn modelId="{86B95BF5-ABF3-4770-9C16-4139A789D090}" type="presParOf" srcId="{928A1F1E-92D9-4D53-8066-693021D58E5A}" destId="{473B099A-B3BB-42E1-B8B4-7532EFF6A085}" srcOrd="0" destOrd="0" presId="urn:microsoft.com/office/officeart/2005/8/layout/hierarchy2"/>
    <dgm:cxn modelId="{EA86F961-5E7B-4D55-95F3-C9F9E68DB2D1}" type="presParOf" srcId="{928A1F1E-92D9-4D53-8066-693021D58E5A}" destId="{5063F00D-7D76-4C50-9D5C-75056405DAC2}" srcOrd="1" destOrd="0" presId="urn:microsoft.com/office/officeart/2005/8/layout/hierarchy2"/>
    <dgm:cxn modelId="{320FB81F-C31A-49DE-B184-BF8DF5DD0C0E}" type="presParOf" srcId="{3F98E1F0-27F6-43F6-9921-46E0B1F5F9D2}" destId="{66D87C25-92C1-4B73-BAD9-449B7720C625}" srcOrd="2" destOrd="0" presId="urn:microsoft.com/office/officeart/2005/8/layout/hierarchy2"/>
    <dgm:cxn modelId="{73F93653-C349-42B7-BC3C-CAAB84B2B7A8}" type="presParOf" srcId="{66D87C25-92C1-4B73-BAD9-449B7720C625}" destId="{DC94A5AA-ECB5-4662-81A8-F48CF21558DE}" srcOrd="0" destOrd="0" presId="urn:microsoft.com/office/officeart/2005/8/layout/hierarchy2"/>
    <dgm:cxn modelId="{02878200-F3F2-414F-85C3-11AC30AB53B4}" type="presParOf" srcId="{3F98E1F0-27F6-43F6-9921-46E0B1F5F9D2}" destId="{0AF17F0C-7DBC-4369-A025-3FA28607FD52}" srcOrd="3" destOrd="0" presId="urn:microsoft.com/office/officeart/2005/8/layout/hierarchy2"/>
    <dgm:cxn modelId="{6A863406-08AF-4046-A217-4778A85BA779}" type="presParOf" srcId="{0AF17F0C-7DBC-4369-A025-3FA28607FD52}" destId="{5233F98B-2AFD-4B91-94CF-D953702B2595}" srcOrd="0" destOrd="0" presId="urn:microsoft.com/office/officeart/2005/8/layout/hierarchy2"/>
    <dgm:cxn modelId="{2A390C8A-531E-45FF-9404-F47E250C5DEF}" type="presParOf" srcId="{0AF17F0C-7DBC-4369-A025-3FA28607FD52}" destId="{1BCE867A-E2FD-4A61-9EC7-4046CDF2B6B7}" srcOrd="1" destOrd="0" presId="urn:microsoft.com/office/officeart/2005/8/layout/hierarchy2"/>
    <dgm:cxn modelId="{AC6948F3-E48D-4A58-B146-725B2B236A5F}" type="presParOf" srcId="{3F98E1F0-27F6-43F6-9921-46E0B1F5F9D2}" destId="{1732D876-1A15-42A9-9F4B-5C8C13DF7ACB}" srcOrd="4" destOrd="0" presId="urn:microsoft.com/office/officeart/2005/8/layout/hierarchy2"/>
    <dgm:cxn modelId="{A381760B-2C0A-4C2C-A5A0-F7CA9DB6865A}" type="presParOf" srcId="{1732D876-1A15-42A9-9F4B-5C8C13DF7ACB}" destId="{CA023CFB-BA1A-4FDE-BFFE-82293902BC02}" srcOrd="0" destOrd="0" presId="urn:microsoft.com/office/officeart/2005/8/layout/hierarchy2"/>
    <dgm:cxn modelId="{3A6BA108-CCF6-4C86-A938-E055CF2B2D88}" type="presParOf" srcId="{3F98E1F0-27F6-43F6-9921-46E0B1F5F9D2}" destId="{686C9930-FFEE-44ED-AB56-C0DC6992ACFD}" srcOrd="5" destOrd="0" presId="urn:microsoft.com/office/officeart/2005/8/layout/hierarchy2"/>
    <dgm:cxn modelId="{4842C88B-E1E7-4F4D-BDED-4D5E6FD7E922}" type="presParOf" srcId="{686C9930-FFEE-44ED-AB56-C0DC6992ACFD}" destId="{F1EEDBB9-4714-41C7-84DF-4992B665493A}" srcOrd="0" destOrd="0" presId="urn:microsoft.com/office/officeart/2005/8/layout/hierarchy2"/>
    <dgm:cxn modelId="{B6076685-1D7C-453B-85F7-E70956948752}" type="presParOf" srcId="{686C9930-FFEE-44ED-AB56-C0DC6992ACFD}" destId="{4CB09C6F-2556-4DB2-8D72-1EA1E824B022}" srcOrd="1" destOrd="0" presId="urn:microsoft.com/office/officeart/2005/8/layout/hierarchy2"/>
  </dgm:cxnLst>
  <dgm:bg>
    <a:solidFill>
      <a:schemeClr val="accent6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7872760-D0C9-43AA-9EDA-34AE881E48DF}">
      <dsp:nvSpPr>
        <dsp:cNvPr id="0" name=""/>
        <dsp:cNvSpPr/>
      </dsp:nvSpPr>
      <dsp:spPr>
        <a:xfrm>
          <a:off x="23627" y="1958139"/>
          <a:ext cx="3400690" cy="1700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Болезни растений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627" y="1958139"/>
        <a:ext cx="3400690" cy="1700345"/>
      </dsp:txXfrm>
    </dsp:sp>
    <dsp:sp modelId="{BA02B8F9-B2F5-4843-9FD5-4625AE799725}">
      <dsp:nvSpPr>
        <dsp:cNvPr id="0" name=""/>
        <dsp:cNvSpPr/>
      </dsp:nvSpPr>
      <dsp:spPr>
        <a:xfrm rot="18289469">
          <a:off x="2913455" y="1803367"/>
          <a:ext cx="238200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382000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latin typeface="Times New Roman" pitchFamily="18" charset="0"/>
            <a:cs typeface="Times New Roman" pitchFamily="18" charset="0"/>
          </a:endParaRPr>
        </a:p>
      </dsp:txBody>
      <dsp:txXfrm rot="18289469">
        <a:off x="4044905" y="1771063"/>
        <a:ext cx="119100" cy="119100"/>
      </dsp:txXfrm>
    </dsp:sp>
    <dsp:sp modelId="{473B099A-B3BB-42E1-B8B4-7532EFF6A085}">
      <dsp:nvSpPr>
        <dsp:cNvPr id="0" name=""/>
        <dsp:cNvSpPr/>
      </dsp:nvSpPr>
      <dsp:spPr>
        <a:xfrm>
          <a:off x="4784594" y="2742"/>
          <a:ext cx="3400690" cy="1700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Грибные болезни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84594" y="2742"/>
        <a:ext cx="3400690" cy="1700345"/>
      </dsp:txXfrm>
    </dsp:sp>
    <dsp:sp modelId="{66D87C25-92C1-4B73-BAD9-449B7720C625}">
      <dsp:nvSpPr>
        <dsp:cNvPr id="0" name=""/>
        <dsp:cNvSpPr/>
      </dsp:nvSpPr>
      <dsp:spPr>
        <a:xfrm>
          <a:off x="3424317" y="2781065"/>
          <a:ext cx="1360276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1360276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latin typeface="Times New Roman" pitchFamily="18" charset="0"/>
            <a:cs typeface="Times New Roman" pitchFamily="18" charset="0"/>
          </a:endParaRPr>
        </a:p>
      </dsp:txBody>
      <dsp:txXfrm>
        <a:off x="4070449" y="2774305"/>
        <a:ext cx="68013" cy="68013"/>
      </dsp:txXfrm>
    </dsp:sp>
    <dsp:sp modelId="{5233F98B-2AFD-4B91-94CF-D953702B2595}">
      <dsp:nvSpPr>
        <dsp:cNvPr id="0" name=""/>
        <dsp:cNvSpPr/>
      </dsp:nvSpPr>
      <dsp:spPr>
        <a:xfrm>
          <a:off x="4784594" y="1958139"/>
          <a:ext cx="3400690" cy="1700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Бактериальные болезни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84594" y="1958139"/>
        <a:ext cx="3400690" cy="1700345"/>
      </dsp:txXfrm>
    </dsp:sp>
    <dsp:sp modelId="{1732D876-1A15-42A9-9F4B-5C8C13DF7ACB}">
      <dsp:nvSpPr>
        <dsp:cNvPr id="0" name=""/>
        <dsp:cNvSpPr/>
      </dsp:nvSpPr>
      <dsp:spPr>
        <a:xfrm rot="3310531">
          <a:off x="2913455" y="3758764"/>
          <a:ext cx="2382000" cy="54492"/>
        </a:xfrm>
        <a:custGeom>
          <a:avLst/>
          <a:gdLst/>
          <a:ahLst/>
          <a:cxnLst/>
          <a:rect l="0" t="0" r="0" b="0"/>
          <a:pathLst>
            <a:path>
              <a:moveTo>
                <a:pt x="0" y="27246"/>
              </a:moveTo>
              <a:lnTo>
                <a:pt x="2382000" y="27246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latin typeface="Times New Roman" pitchFamily="18" charset="0"/>
            <a:cs typeface="Times New Roman" pitchFamily="18" charset="0"/>
          </a:endParaRPr>
        </a:p>
      </dsp:txBody>
      <dsp:txXfrm rot="3310531">
        <a:off x="4044905" y="3726460"/>
        <a:ext cx="119100" cy="119100"/>
      </dsp:txXfrm>
    </dsp:sp>
    <dsp:sp modelId="{F1EEDBB9-4714-41C7-84DF-4992B665493A}">
      <dsp:nvSpPr>
        <dsp:cNvPr id="0" name=""/>
        <dsp:cNvSpPr/>
      </dsp:nvSpPr>
      <dsp:spPr>
        <a:xfrm>
          <a:off x="4784594" y="3913536"/>
          <a:ext cx="3400690" cy="170034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Вирусные</a:t>
          </a:r>
          <a:r>
            <a:rPr lang="ru-RU" sz="1400" kern="1200" baseline="0" dirty="0" smtClean="0">
              <a:latin typeface="Times New Roman" pitchFamily="18" charset="0"/>
              <a:cs typeface="Times New Roman" pitchFamily="18" charset="0"/>
            </a:rPr>
            <a:t> болезни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84594" y="3913536"/>
        <a:ext cx="3400690" cy="170034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7872760-D0C9-43AA-9EDA-34AE881E48DF}">
      <dsp:nvSpPr>
        <dsp:cNvPr id="0" name=""/>
        <dsp:cNvSpPr/>
      </dsp:nvSpPr>
      <dsp:spPr>
        <a:xfrm>
          <a:off x="7143" y="2477988"/>
          <a:ext cx="3804046" cy="1902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Вредители растений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143" y="2477988"/>
        <a:ext cx="3804046" cy="1902023"/>
      </dsp:txXfrm>
    </dsp:sp>
    <dsp:sp modelId="{BA02B8F9-B2F5-4843-9FD5-4625AE799725}">
      <dsp:nvSpPr>
        <dsp:cNvPr id="0" name=""/>
        <dsp:cNvSpPr/>
      </dsp:nvSpPr>
      <dsp:spPr>
        <a:xfrm rot="18289469">
          <a:off x="3239734" y="2310375"/>
          <a:ext cx="2664530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2664530" y="249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latin typeface="Times New Roman" pitchFamily="18" charset="0"/>
            <a:cs typeface="Times New Roman" pitchFamily="18" charset="0"/>
          </a:endParaRPr>
        </a:p>
      </dsp:txBody>
      <dsp:txXfrm rot="18289469">
        <a:off x="4505386" y="2268723"/>
        <a:ext cx="133226" cy="133226"/>
      </dsp:txXfrm>
    </dsp:sp>
    <dsp:sp modelId="{473B099A-B3BB-42E1-B8B4-7532EFF6A085}">
      <dsp:nvSpPr>
        <dsp:cNvPr id="0" name=""/>
        <dsp:cNvSpPr/>
      </dsp:nvSpPr>
      <dsp:spPr>
        <a:xfrm>
          <a:off x="5332809" y="290661"/>
          <a:ext cx="3804046" cy="1902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Основные вредители 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32809" y="290661"/>
        <a:ext cx="3804046" cy="1902023"/>
      </dsp:txXfrm>
    </dsp:sp>
    <dsp:sp modelId="{66D87C25-92C1-4B73-BAD9-449B7720C625}">
      <dsp:nvSpPr>
        <dsp:cNvPr id="0" name=""/>
        <dsp:cNvSpPr/>
      </dsp:nvSpPr>
      <dsp:spPr>
        <a:xfrm>
          <a:off x="3811190" y="3404039"/>
          <a:ext cx="1521618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1521618" y="249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latin typeface="Times New Roman" pitchFamily="18" charset="0"/>
            <a:cs typeface="Times New Roman" pitchFamily="18" charset="0"/>
          </a:endParaRPr>
        </a:p>
      </dsp:txBody>
      <dsp:txXfrm>
        <a:off x="4533959" y="3390959"/>
        <a:ext cx="76080" cy="76080"/>
      </dsp:txXfrm>
    </dsp:sp>
    <dsp:sp modelId="{5233F98B-2AFD-4B91-94CF-D953702B2595}">
      <dsp:nvSpPr>
        <dsp:cNvPr id="0" name=""/>
        <dsp:cNvSpPr/>
      </dsp:nvSpPr>
      <dsp:spPr>
        <a:xfrm>
          <a:off x="5332809" y="2477988"/>
          <a:ext cx="3804046" cy="1902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Многоядные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вредители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32809" y="2477988"/>
        <a:ext cx="3804046" cy="1902023"/>
      </dsp:txXfrm>
    </dsp:sp>
    <dsp:sp modelId="{1732D876-1A15-42A9-9F4B-5C8C13DF7ACB}">
      <dsp:nvSpPr>
        <dsp:cNvPr id="0" name=""/>
        <dsp:cNvSpPr/>
      </dsp:nvSpPr>
      <dsp:spPr>
        <a:xfrm rot="3310531">
          <a:off x="3239734" y="4497702"/>
          <a:ext cx="2664530" cy="49921"/>
        </a:xfrm>
        <a:custGeom>
          <a:avLst/>
          <a:gdLst/>
          <a:ahLst/>
          <a:cxnLst/>
          <a:rect l="0" t="0" r="0" b="0"/>
          <a:pathLst>
            <a:path>
              <a:moveTo>
                <a:pt x="0" y="24960"/>
              </a:moveTo>
              <a:lnTo>
                <a:pt x="2664530" y="249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>
            <a:latin typeface="Times New Roman" pitchFamily="18" charset="0"/>
            <a:cs typeface="Times New Roman" pitchFamily="18" charset="0"/>
          </a:endParaRPr>
        </a:p>
      </dsp:txBody>
      <dsp:txXfrm rot="3310531">
        <a:off x="4505386" y="4456050"/>
        <a:ext cx="133226" cy="133226"/>
      </dsp:txXfrm>
    </dsp:sp>
    <dsp:sp modelId="{F1EEDBB9-4714-41C7-84DF-4992B665493A}">
      <dsp:nvSpPr>
        <dsp:cNvPr id="0" name=""/>
        <dsp:cNvSpPr/>
      </dsp:nvSpPr>
      <dsp:spPr>
        <a:xfrm>
          <a:off x="5332809" y="4665315"/>
          <a:ext cx="3804046" cy="1902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Специализированные вредители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332809" y="4665315"/>
        <a:ext cx="3804046" cy="19020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3999" cy="6733735"/>
        </p:xfrm>
        <a:graphic>
          <a:graphicData uri="http://schemas.openxmlformats.org/drawingml/2006/table">
            <a:tbl>
              <a:tblPr/>
              <a:tblGrid>
                <a:gridCol w="1259632"/>
                <a:gridCol w="3384376"/>
                <a:gridCol w="4499991"/>
              </a:tblGrid>
              <a:tr h="8119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Код компетенции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Содержание компетенции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Перечень планируемых результатов обучения по дисциплине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333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ВК-1</a:t>
                      </a: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способность пропагандировать цели и задачи обеспечения безопасности человека и сельскохозяйственной продукции</a:t>
                      </a: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Знать:</a:t>
                      </a: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Экологические проблемы сельскохозяйственного производства и пути их решения</a:t>
                      </a: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9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Уметь:</a:t>
                      </a: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Решать задачи по  обеспечению безопасности человека и сельскохозяйственной продукции в области растениеводства</a:t>
                      </a: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9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Владеть:</a:t>
                      </a: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Навыками пропагандирования безопасности человека и сельскохозяйственной продукции в области растениеводства</a:t>
                      </a: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1999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ВК-2</a:t>
                      </a: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разрабатывать технологические операции по уходу, анализировать фитосанитарное состояние, разрабатывать и проводить профилактические и истребительные мероприятия для защиты культивируемых культур от вредителей, болезней и сорной растительности с соблюдением правил безопасности</a:t>
                      </a: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Знать:</a:t>
                      </a: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Основные экономически значимые болезни и вредителей сельскохозяйственных культур и меры борьбы с ними</a:t>
                      </a: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3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Уметь:</a:t>
                      </a: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Провести фитосанитарный мониторинг на предмет выявления болезней и вредителей</a:t>
                      </a: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45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Владеть: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Навыками разработки экологически безопасных систем защиты растений</a:t>
                      </a: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333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ПК-15</a:t>
                      </a: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владением знаниями о теоретических основах биогеографии, экологии животных, растений и микроорганизмов</a:t>
                      </a: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Знать:</a:t>
                      </a: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Экологические особенности фитопатогенных микроорганизмов</a:t>
                      </a: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6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Уметь:</a:t>
                      </a: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Определить ключевые экологические факторы, способствующие развитию фитопатогенов</a:t>
                      </a: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6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Владеть: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Методами прогноза развития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фитопатогенов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 зависимости от экологических факторов</a:t>
                      </a:r>
                    </a:p>
                  </a:txBody>
                  <a:tcPr marL="31869" marR="318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217183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u="sng" dirty="0" smtClean="0">
                <a:latin typeface="Times New Roman" pitchFamily="18" charset="0"/>
                <a:cs typeface="Times New Roman" pitchFamily="18" charset="0"/>
              </a:rPr>
              <a:t>	Нарушение поглощения воды и минеральных веществ из почвы корневой системой.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Корневая система растений, на долю которой приходится около трети сухой массы, осуществляет несколько функций, в том числе: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закрепление растений в почве;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поглощение из почвы воды и растворенных в ней питательных веществ;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- запасание питательных веществ и др.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530" name="Picture 2" descr="https://rastenievod.com/wp-content/uploads/2017/05/14-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2348880"/>
            <a:ext cx="5328592" cy="42687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97346"/>
            <a:ext cx="87129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i="1" u="sng" dirty="0" smtClean="0">
                <a:latin typeface="Times New Roman" pitchFamily="18" charset="0"/>
                <a:cs typeface="Times New Roman" pitchFamily="18" charset="0"/>
              </a:rPr>
              <a:t>	Нарушение транспорта воды, питательных веществ и метаболитов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Жизненно важные физиологические процессы транспорта воды, питательных веществ и метаболитов нарушаются при повреждении подземных (корневая система) и надземных (стебель, листья) органов растений.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8" name="AutoShape 2" descr="https://s0.slide-share.ru/s_image/61ec95e407c925ed3923fded40ca1046/f010473d-6fd4-4ecf-ba10-6580b26e6390.jpe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4580" name="Picture 4" descr="https://i0.wp.com/universityagro.ru/wp-content/uploads/2018/11/2Shema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655" y="1484784"/>
            <a:ext cx="4286345" cy="537321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23528" y="1844824"/>
            <a:ext cx="4536504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Фитопатогены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нарушают транспорт воды и питательных веществ непосредственно, вызывая поражение и закупорку сосудисто-проводящей системы или косвенно, нарушая покровные ткани растения и усиливая потерю влаги путем транспирации.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Нарушение транспорта воды, минеральных и органических веществ дестабилизирует физиологическое состояние растений, делает их более уязвимыми к неуправляемым абиотическим стрессорам окружающей среды, особенно к засухе в зонах с неустойчивым рискованным земледелием.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64096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i="1" u="sng" dirty="0" smtClean="0">
                <a:latin typeface="Times New Roman" pitchFamily="18" charset="0"/>
                <a:cs typeface="Times New Roman" pitchFamily="18" charset="0"/>
              </a:rPr>
              <a:t>Снижение ростовых процессов.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Рост является интегральным физиологическим процессом и важнейшим в онтогенезе. Замедление ростовых процессов пшеницы только в течение 5-10 дней уже вызывает депрессию чистой продуктивности фотосинтеза. Длительное, а тем более  хроническое торможение роста под влиянием возбудителей корневых гнилей приводит к ослаблению использования агроклиматических ресурсов и в конечном итоге резко снижает фактическую урожайность растений, которая нередко составляет только 25-50 % от потенциальной.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Существенное нарушение ростовых процессов можно определить по изменению азотного обмена растений, в частности по уменьшению количественного состава аминокислот. Аминокислоты – это активные участники метаболизма, связанного с синтезом белка и ростовых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веществ.У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растений пшеницы, больных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фузариозно-гельминтоспориозной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корневой гнилью, наблюдается значительное снижение содержания в пасоке корней аспарагина, аспарагиновой и глютаминовой кислот,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аланина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метионина, Валина, лейцина и изолейцина, вплоть до следовых количеств.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Таким образом, ростовая реакция является одном из наиболее чувствительных и надежных признаков отрицательного воздействия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фитопатогенов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на физиологическое состояние растений.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964488" cy="714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Наука, изучающая насекомых, называется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энтомологией,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 греческого слова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entomon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– насекомое,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logos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- наука.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Современная энтомология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быстро развивающаяся отрасль биологических знаний, теснейшим образом связанная с двумя проблемами, интересующими все человечество: обеспечение продовольствием быстро растущее население Земли и охрана окружающей среды.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Общая энтомология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изучает основные особенности насекомых – строение их тела, деятельность органов, образ жизни, разнообразие форм и взаимоотношение со средой. В соответствии с этим общая энтомология может быть подразделена на морфологию (с разделением ее на наружную морфологию, или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эйдономию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и внутреннюю, или анатомию), физиологию, биологию в узком смысле слова, систематику и классификацию, экологию.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Сельскохозяйственная энтомология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агрономическая дисциплина, изучающая насекомых, вредящих сельскохозяйственным культурам, реакцию растений на повреждения и меры борьбы с вредителями. Основная производственная задача сельскохозяйственной энтомологии – снижение потерь урожая от вредных насекомых, пока еще довольно значительных. Во всем мире ежегодно при выращивании сельскохозяйственных культур теряется от вредителей, болезней и сорняков до 35% урожая, в том числе только от вредителей около 14%. К этому следует добавить еще потери около 20% урожая при хранении. Таким образом, потенциальные потери урожая от вредных организмов в мире составляют около 48%.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8640"/>
            <a:ext cx="80648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2.Видовой состав болезней и вредителей растений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539552" y="980728"/>
          <a:ext cx="820891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56895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3.Методы защиты растений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908720"/>
            <a:ext cx="79928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методах защиты растений от вредителей и болезней можно выделить несколько групп: </a:t>
            </a:r>
          </a:p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агротехнические,</a:t>
            </a:r>
          </a:p>
          <a:p>
            <a:pPr algn="just">
              <a:buFont typeface="Wingdings" pitchFamily="2" charset="2"/>
              <a:buChar char="v"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физико-механические, </a:t>
            </a:r>
          </a:p>
          <a:p>
            <a:pPr algn="just">
              <a:buFont typeface="Wingdings" pitchFamily="2" charset="2"/>
              <a:buChar char="v"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химические, </a:t>
            </a:r>
          </a:p>
          <a:p>
            <a:pPr algn="just">
              <a:buFont typeface="Wingdings" pitchFamily="2" charset="2"/>
              <a:buChar char="v"/>
            </a:pP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биологические методы борьбы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6534711"/>
        </p:xfrm>
        <a:graphic>
          <a:graphicData uri="http://schemas.openxmlformats.org/drawingml/2006/table">
            <a:tbl>
              <a:tblPr/>
              <a:tblGrid>
                <a:gridCol w="1087949"/>
                <a:gridCol w="5284251"/>
                <a:gridCol w="2771800"/>
              </a:tblGrid>
              <a:tr h="12170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№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пп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657" marR="40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Разделы дисциплины и темы занятий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657" marR="40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Формы текущего контроля успеваемости и 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промежуточной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аттестации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657" marR="40657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357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0657" marR="40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Введение. Видовой состав болезней и вредителей  растений. Методы защиты растений.</a:t>
                      </a:r>
                    </a:p>
                  </a:txBody>
                  <a:tcPr marL="40657" marR="40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Устный опрос,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Контрольная работа 1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657" marR="40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9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0657" marR="40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Грибные болезни растений.</a:t>
                      </a:r>
                    </a:p>
                  </a:txBody>
                  <a:tcPr marL="40657" marR="40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657" marR="40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78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0657" marR="40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Бактериальные и вирусные болезни растений.</a:t>
                      </a:r>
                    </a:p>
                  </a:txBody>
                  <a:tcPr marL="40657" marR="40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657" marR="40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99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0657" marR="40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Болезни и вредители зерновых культур и меры борьбы с ними.</a:t>
                      </a:r>
                    </a:p>
                  </a:txBody>
                  <a:tcPr marL="40657" marR="40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Контрольная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работа 2,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Устный опрос</a:t>
                      </a:r>
                    </a:p>
                  </a:txBody>
                  <a:tcPr marL="40657" marR="40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012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0657" marR="40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Болезни и вредители картофеля, подсолнечника, сахарной свеклы и меры борьбы с ними.</a:t>
                      </a:r>
                    </a:p>
                  </a:txBody>
                  <a:tcPr marL="40657" marR="40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657" marR="40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1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0657" marR="40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Болезни и вредители овощных культур и меры борьбы с ними.</a:t>
                      </a:r>
                    </a:p>
                  </a:txBody>
                  <a:tcPr marL="40657" marR="40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Контрольная </a:t>
                      </a: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работа 3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657" marR="40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13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40657" marR="40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Болезни и вредители плодовых культур и меры борьбы с ними.</a:t>
                      </a:r>
                    </a:p>
                  </a:txBody>
                  <a:tcPr marL="40657" marR="40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Доклад с презентацией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657" marR="40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9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657" marR="4065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Промежуточная аттестация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657" marR="40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Зачет с оценкой</a:t>
                      </a:r>
                      <a:endParaRPr lang="ru-RU" sz="1800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0657" marR="4065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724128" y="6237312"/>
            <a:ext cx="324036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Дифференцированный зачет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-1"/>
          <a:ext cx="9144000" cy="5707368"/>
        </p:xfrm>
        <a:graphic>
          <a:graphicData uri="http://schemas.openxmlformats.org/drawingml/2006/table">
            <a:tbl>
              <a:tblPr/>
              <a:tblGrid>
                <a:gridCol w="992303"/>
                <a:gridCol w="4098441"/>
                <a:gridCol w="993206"/>
                <a:gridCol w="1071831"/>
                <a:gridCol w="1071831"/>
                <a:gridCol w="916388"/>
              </a:tblGrid>
              <a:tr h="42905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 контрольной точки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Виды контроля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Максимальное количество баллов по уровням освоения компетенций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44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знать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уметь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владеть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19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1. 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Контрольная работа. Введение. Типы повреждения растений. Типы проявления болезней. Строение насекомых. Размножение грибов.</a:t>
                      </a:r>
                    </a:p>
                  </a:txBody>
                  <a:tcPr marL="61183" marR="61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9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2. 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Контрольная работа. Болезни и вредители зерновых культур.</a:t>
                      </a:r>
                    </a:p>
                  </a:txBody>
                  <a:tcPr marL="61183" marR="61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9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3. 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9705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Контрольная работа. Болезни и вредители овощных культур.</a:t>
                      </a:r>
                    </a:p>
                  </a:txBody>
                  <a:tcPr marL="61183" marR="61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399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4. 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Доклад с презентацией. Болезни и вредители плодовых культур и винограда.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39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Сумма баллов по итогам текущего и промежуточного контроля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9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Активность на лекционных занятиях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4396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Результативность работы на практических, семинарских и лабораторных занятиях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659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Поощрительные баллы (написание статей, участие в конкурсах, победы на олимпиадах, выступления на конференциях)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19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39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40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400" dirty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183" marR="6118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64305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Введение. Видовой состав болезней и вредителей растений. Меры защиты растений.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59632" y="260648"/>
            <a:ext cx="6400800" cy="1752600"/>
          </a:xfrm>
        </p:spPr>
        <p:txBody>
          <a:bodyPr/>
          <a:lstStyle/>
          <a:p>
            <a:r>
              <a:rPr lang="ru-RU" dirty="0" smtClean="0"/>
              <a:t>Лекция 1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4272677"/>
            <a:ext cx="8028384" cy="258532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ru-RU" dirty="0" smtClean="0"/>
              <a:t>Целью дисциплины «Защита растений от вредных организмов» является формирование знаний и навыков по определению закономерностей  развития вредных насекомых в связи с условиями окружающей среды,  необходимых для составления систем защиты сельскохозяйственных культур от вредителей. В результате изучения дисциплины студент должен иметь представление о симптомах болезней растений, причинах, вызывающих их распространение и развитие, а также методах и системах защиты сельскохозяйственных культур от болезней.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04049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412776"/>
            <a:ext cx="8496944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ctr"/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u="sng" dirty="0" smtClean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Введение.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Видовой состав болезней и вредителей растений.</a:t>
            </a:r>
          </a:p>
          <a:p>
            <a:pPr marL="342900" indent="-342900"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Методы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защитырастений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0"/>
            <a:ext cx="878497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1.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Введение.</a:t>
            </a:r>
          </a:p>
          <a:p>
            <a:pPr algn="just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	Фитопатология (греч.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phyton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– растение;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pathos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– болезнь; </a:t>
            </a:r>
            <a:r>
              <a:rPr lang="ru-RU" sz="2000" b="1" i="1" dirty="0" err="1" smtClean="0">
                <a:latin typeface="Times New Roman" pitchFamily="18" charset="0"/>
                <a:cs typeface="Times New Roman" pitchFamily="18" charset="0"/>
              </a:rPr>
              <a:t>logos</a:t>
            </a:r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- учение) – наука о болезнях растений.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Фитопатология изучает больное растение; причины, вызывающие заболевание; влияние условий окружающей среды на его развитие.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Основная задача – разработка различных способов борьбы с заболеваниями растений. </a:t>
            </a:r>
          </a:p>
          <a:p>
            <a:pPr algn="just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Общая фитопатология изучает причины возникновения болезней, особенности их развития; методы защиты растений.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Частная фитопатология (сельскохозяйственная, лесная и т.д.) исследует болезни конкретных культур; рассматривает применительно к каждой из них видовой состав возбудителей; симптомы заболевания в зависимости от географической зоны; приемы защиты.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Фитопатология базируется на системе знаний ряда смежных дисциплин: микологии, микробиологии, вирусологии, ботаники, физиологии растений, химии, агрономии, агрометеорологии и др.; использует экономические и математические методы исследований для оценки эффективности мероприятий по защите растений.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751344"/>
            <a:ext cx="849694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	Болезнь растений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это сложный патологический процесс, который проявляется в нарушениях физиологических функций и анатомо-морфологических изменениях всего растения или отдельных его органов, который возникает и протекает под влиянием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фитопатогена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или неблагоприятных факторов внешней среды. Болезнь приводит к отмиранию пораженных тканей и органов; снижению продуктивности или гибели всего растения. </a:t>
            </a:r>
          </a:p>
        </p:txBody>
      </p:sp>
      <p:pic>
        <p:nvPicPr>
          <p:cNvPr id="2050" name="Picture 2" descr="https://domashniecvety.ru/wp-content/uploads/5/1/a/51a945965bd6a343fff9ec39b2edcda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3284984"/>
            <a:ext cx="5004048" cy="312753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95536" y="3356992"/>
            <a:ext cx="3672408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Интенсивность развития болезни зависит от особенностей растений (восприимчивость) и патогенного организма (способность заразить растение), а также от условий внешней среды (насколько они благоприятны для развития заболевания).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88640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Влияние </a:t>
            </a:r>
            <a:r>
              <a:rPr lang="ru-RU" sz="2400" b="1" i="1" u="sng" dirty="0" err="1" smtClean="0">
                <a:latin typeface="Times New Roman" pitchFamily="18" charset="0"/>
                <a:cs typeface="Times New Roman" pitchFamily="18" charset="0"/>
              </a:rPr>
              <a:t>фитопатогенов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 на физиологическое состояние растений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1052736"/>
            <a:ext cx="871296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i="1" u="sng" dirty="0" smtClean="0">
                <a:latin typeface="Times New Roman" pitchFamily="18" charset="0"/>
                <a:cs typeface="Times New Roman" pitchFamily="18" charset="0"/>
              </a:rPr>
              <a:t>Нарушение фотосинтеза и перемещения </a:t>
            </a:r>
            <a:r>
              <a:rPr lang="ru-RU" sz="2000" i="1" u="sng" dirty="0" err="1" smtClean="0">
                <a:latin typeface="Times New Roman" pitchFamily="18" charset="0"/>
                <a:cs typeface="Times New Roman" pitchFamily="18" charset="0"/>
              </a:rPr>
              <a:t>ассимилятов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Фитопатогены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по-разному нарушают фотосинтез растений: вызывают некроз части или всего листа; хлороз, потерю хлорофилла. В листьях злаковых растений, пораженных корневыми гнилями, бурой ржавчиной, септориозом снижается содержание хлорофилла и общей ассимиляционной поверхности листьев. Особенно вредоносно поражение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флагового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следующего за ним листьев, способное нарушить налив зерна и снизить его массу на 45 %. 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Вирусы,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фитоплазмы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частично грибы и бактерии, размножаясь и перемещаясь в тканях флоэмы, нарушают транспорт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ассимилятов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https://doc4web.ru/uploads/files/57/57660/hello_html_m32833c6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0661" y="3930168"/>
            <a:ext cx="6409732" cy="29278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i="1" u="sng" dirty="0" smtClean="0">
                <a:latin typeface="Times New Roman" pitchFamily="18" charset="0"/>
                <a:cs typeface="Times New Roman" pitchFamily="18" charset="0"/>
              </a:rPr>
              <a:t>	Нарушение дыхания.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При заражении тканей растений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фитопатогенами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интенсивность процессов дыхания вначале возрастает, а затем замедляется по мере исчерпания ресурсов клеток, органов и их гибели. 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Нарушение дыхания особенно опасно в фазу прорастания семян. В этом случае запасные питательные вещества семени расходуются нерационально и не поступают в полной мере на развитие проростка. Наряду с возрастанием дыхания под влиянием вредных организмов, например, возбудителя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гельминтоспориозной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корневой гнили, происходит нарушение общего функционального состояния всходов растений: роста корней, площади листьев, синтеза общей биомассы, содержания хлорофилла в листьях, интенсивности транспирации. 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В результате общего функционального нарушения этих процессов у проростков при поражении их обыкновенной корневой гнилью до 40 % запасных питательных веществ используются нерационально и не поступают на формирование всходов. 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	Активизация дыхания сопровождается усилением активности ферментов – оксидаз, которое наблюдается на протяжении всего периода вегетации, что также приводит к нерациональному использованию энергетического материала и снижению продуктивности растений.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611</Words>
  <Application>Microsoft Office PowerPoint</Application>
  <PresentationFormat>Экран (4:3)</PresentationFormat>
  <Paragraphs>157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Введение. Видовой состав болезней и вредителей растений. Меры защиты растений.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Фито</dc:creator>
  <cp:lastModifiedBy>люда</cp:lastModifiedBy>
  <cp:revision>11</cp:revision>
  <dcterms:created xsi:type="dcterms:W3CDTF">2021-01-11T13:25:01Z</dcterms:created>
  <dcterms:modified xsi:type="dcterms:W3CDTF">2021-01-13T06:32:16Z</dcterms:modified>
</cp:coreProperties>
</file>